
<file path=[Content_Types].xml><?xml version="1.0" encoding="utf-8"?>
<Types xmlns="http://schemas.openxmlformats.org/package/2006/content-types">
  <Default Extension="xml" ContentType="application/xml"/>
  <Default Extension="mp4" ContentType="video/unknown"/>
  <Default Extension="bin" ContentType="application/vnd.openxmlformats-officedocument.presentationml.printerSettings"/>
  <Default Extension="png" ContentType="image/png"/>
  <Default Extension="jpe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60" r:id="rId3"/>
    <p:sldId id="259" r:id="rId4"/>
    <p:sldId id="270" r:id="rId5"/>
    <p:sldId id="266" r:id="rId6"/>
    <p:sldId id="268" r:id="rId7"/>
    <p:sldId id="269" r:id="rId8"/>
    <p:sldId id="258" r:id="rId9"/>
    <p:sldId id="264" r:id="rId10"/>
    <p:sldId id="262" r:id="rId11"/>
    <p:sldId id="265" r:id="rId12"/>
    <p:sldId id="263" r:id="rId13"/>
    <p:sldId id="267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 showGuides="1">
      <p:cViewPr varScale="1">
        <p:scale>
          <a:sx n="74" d="100"/>
          <a:sy n="74" d="100"/>
        </p:scale>
        <p:origin x="-208" y="-104"/>
      </p:cViewPr>
      <p:guideLst>
        <p:guide orient="horz" pos="2160"/>
        <p:guide pos="290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DF1AF-53FA-D343-8786-511BCACB80E0}" type="datetimeFigureOut">
              <a:rPr lang="en-US" smtClean="0"/>
              <a:t>3/9/16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17265-71ED-0346-BCB5-E57C2FBD3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3231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DF1AF-53FA-D343-8786-511BCACB80E0}" type="datetimeFigureOut">
              <a:rPr lang="en-US" smtClean="0"/>
              <a:t>3/9/16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17265-71ED-0346-BCB5-E57C2FBD3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48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DF1AF-53FA-D343-8786-511BCACB80E0}" type="datetimeFigureOut">
              <a:rPr lang="en-US" smtClean="0"/>
              <a:t>3/9/16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17265-71ED-0346-BCB5-E57C2FBD3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466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DF1AF-53FA-D343-8786-511BCACB80E0}" type="datetimeFigureOut">
              <a:rPr lang="en-US" smtClean="0"/>
              <a:t>3/9/16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17265-71ED-0346-BCB5-E57C2FBD3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553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DF1AF-53FA-D343-8786-511BCACB80E0}" type="datetimeFigureOut">
              <a:rPr lang="en-US" smtClean="0"/>
              <a:t>3/9/16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17265-71ED-0346-BCB5-E57C2FBD3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671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DF1AF-53FA-D343-8786-511BCACB80E0}" type="datetimeFigureOut">
              <a:rPr lang="en-US" smtClean="0"/>
              <a:t>3/9/16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17265-71ED-0346-BCB5-E57C2FBD3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3091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DF1AF-53FA-D343-8786-511BCACB80E0}" type="datetimeFigureOut">
              <a:rPr lang="en-US" smtClean="0"/>
              <a:t>3/9/16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17265-71ED-0346-BCB5-E57C2FBD3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129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DF1AF-53FA-D343-8786-511BCACB80E0}" type="datetimeFigureOut">
              <a:rPr lang="en-US" smtClean="0"/>
              <a:t>3/9/16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17265-71ED-0346-BCB5-E57C2FBD3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172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DF1AF-53FA-D343-8786-511BCACB80E0}" type="datetimeFigureOut">
              <a:rPr lang="en-US" smtClean="0"/>
              <a:t>3/9/16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17265-71ED-0346-BCB5-E57C2FBD3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235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DF1AF-53FA-D343-8786-511BCACB80E0}" type="datetimeFigureOut">
              <a:rPr lang="en-US" smtClean="0"/>
              <a:t>3/9/16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17265-71ED-0346-BCB5-E57C2FBD3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863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DF1AF-53FA-D343-8786-511BCACB80E0}" type="datetimeFigureOut">
              <a:rPr lang="en-US" smtClean="0"/>
              <a:t>3/9/16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17265-71ED-0346-BCB5-E57C2FBD3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855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DDF1AF-53FA-D343-8786-511BCACB80E0}" type="datetimeFigureOut">
              <a:rPr lang="en-US" smtClean="0"/>
              <a:t>3/9/16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17265-71ED-0346-BCB5-E57C2FBD3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5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6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4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5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617485"/>
            <a:ext cx="7772400" cy="1470025"/>
          </a:xfrm>
        </p:spPr>
        <p:txBody>
          <a:bodyPr>
            <a:normAutofit/>
          </a:bodyPr>
          <a:lstStyle/>
          <a:p>
            <a:r>
              <a:rPr lang="en-US" b="1" dirty="0" smtClean="0"/>
              <a:t>Winter Academy:</a:t>
            </a:r>
            <a:br>
              <a:rPr lang="en-US" b="1" dirty="0" smtClean="0"/>
            </a:br>
            <a:r>
              <a:rPr lang="en-US" b="1" dirty="0" smtClean="0"/>
              <a:t>WAR </a:t>
            </a:r>
            <a:r>
              <a:rPr lang="en-US" b="1" dirty="0"/>
              <a:t>OF THE </a:t>
            </a:r>
            <a:r>
              <a:rPr lang="en-US" b="1" dirty="0" smtClean="0"/>
              <a:t>WORLDS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68805"/>
            <a:ext cx="6400800" cy="601722"/>
          </a:xfrm>
        </p:spPr>
        <p:txBody>
          <a:bodyPr/>
          <a:lstStyle/>
          <a:p>
            <a:r>
              <a:rPr lang="en-US" dirty="0" smtClean="0"/>
              <a:t>PUBLIC HEALTH &amp; EPIDEMIOLOGY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" y="132325"/>
            <a:ext cx="8255000" cy="2209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09116" y="5253304"/>
            <a:ext cx="6384491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11</a:t>
            </a:r>
            <a:r>
              <a:rPr lang="en-US" sz="3200" baseline="30000" dirty="0" smtClean="0"/>
              <a:t>th</a:t>
            </a:r>
            <a:r>
              <a:rPr lang="en-US" sz="3200" dirty="0" smtClean="0"/>
              <a:t> &amp; 12</a:t>
            </a:r>
            <a:r>
              <a:rPr lang="en-US" sz="3200" baseline="30000" dirty="0" smtClean="0"/>
              <a:t>th</a:t>
            </a:r>
            <a:r>
              <a:rPr lang="en-US" sz="3200" dirty="0" smtClean="0"/>
              <a:t> Grade</a:t>
            </a:r>
          </a:p>
          <a:p>
            <a:pPr algn="ctr"/>
            <a:r>
              <a:rPr lang="en-US" sz="4000" dirty="0" smtClean="0"/>
              <a:t>Ms. Kelly Gallagher</a:t>
            </a:r>
            <a:endParaRPr lang="en-US" sz="4000" dirty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</p:txBody>
      </p:sp>
      <p:pic>
        <p:nvPicPr>
          <p:cNvPr id="7" name="Picture 6" descr="GallagherSMARTpa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183" y="4848147"/>
            <a:ext cx="1905000" cy="1905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8757" y="6375400"/>
            <a:ext cx="19310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Rm</a:t>
            </a:r>
            <a:r>
              <a:rPr lang="en-US" sz="2400" dirty="0" smtClean="0"/>
              <a:t> B542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3085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013 Cholera_ The Disaster Diseas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1143000"/>
            <a:ext cx="8128000" cy="4572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75352" y="480510"/>
            <a:ext cx="7346095" cy="377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2013 Haiti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6425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44355" r="-44355"/>
          <a:stretch>
            <a:fillRect/>
          </a:stretch>
        </p:blipFill>
        <p:spPr>
          <a:xfrm>
            <a:off x="-727100" y="308638"/>
            <a:ext cx="4280001" cy="2864893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2522482" y="529235"/>
            <a:ext cx="6164317" cy="3889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Dr. </a:t>
            </a:r>
            <a:r>
              <a:rPr lang="en-US" dirty="0" err="1" smtClean="0"/>
              <a:t>Dilip</a:t>
            </a:r>
            <a:r>
              <a:rPr lang="en-US" dirty="0" smtClean="0"/>
              <a:t> </a:t>
            </a:r>
            <a:r>
              <a:rPr lang="en-US" dirty="0" err="1" smtClean="0"/>
              <a:t>Mahalanabis</a:t>
            </a:r>
            <a:endParaRPr lang="en-US" dirty="0" smtClean="0"/>
          </a:p>
          <a:p>
            <a:pPr marL="0" indent="0">
              <a:buNone/>
            </a:pPr>
            <a:endParaRPr lang="en-US" sz="700" dirty="0" smtClean="0"/>
          </a:p>
          <a:p>
            <a:pPr marL="0" indent="0">
              <a:buNone/>
            </a:pPr>
            <a:r>
              <a:rPr lang="en-US" sz="2800" dirty="0" smtClean="0"/>
              <a:t>“potentially the most important medial advance of the 20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century”</a:t>
            </a: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In the mid-sixties WHO doctors developed Oral Rehydration Salts for treating </a:t>
            </a:r>
            <a:r>
              <a:rPr lang="en-US" sz="2800" dirty="0" err="1" smtClean="0"/>
              <a:t>Chloera</a:t>
            </a:r>
            <a:r>
              <a:rPr lang="en-US" sz="2800" dirty="0" smtClean="0"/>
              <a:t> in adults at their research facility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6741" y="4168052"/>
            <a:ext cx="8638733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When faced with a cholera epidemic in 1971                       Dr. </a:t>
            </a:r>
            <a:r>
              <a:rPr lang="en-US" sz="2800" dirty="0" err="1" smtClean="0"/>
              <a:t>Mahalanabis</a:t>
            </a:r>
            <a:r>
              <a:rPr lang="en-US" sz="2800" dirty="0" smtClean="0"/>
              <a:t> realized there was not enough IV and a limited number of trained team members to give fluids.</a:t>
            </a:r>
          </a:p>
          <a:p>
            <a:r>
              <a:rPr lang="en-US" sz="2800" dirty="0" smtClean="0"/>
              <a:t>He had no choice but to allow non-specialists to administer ORS (against prevailing wisdom at the time).</a:t>
            </a:r>
            <a:endParaRPr lang="en-US" sz="28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8934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_229310-J_ORS_prin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817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7666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3-11 at 10.26.3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0"/>
            <a:ext cx="63901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830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ater Changes Everythi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1143000"/>
            <a:ext cx="8128000" cy="4572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75352" y="480510"/>
            <a:ext cx="7346095" cy="377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Water Changes Everything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1818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e Story of Choler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1143000"/>
            <a:ext cx="8128000" cy="457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75352" y="480510"/>
            <a:ext cx="7346095" cy="377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 Story </a:t>
            </a:r>
            <a:r>
              <a:rPr lang="en-US" smtClean="0"/>
              <a:t>of Cholera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5572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Diarrheal Disease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Second leading cause of death in children under 5 (760,000/year)</a:t>
            </a:r>
          </a:p>
          <a:p>
            <a:r>
              <a:rPr lang="en-US" dirty="0" smtClean="0"/>
              <a:t>A significant proportion of diarrheal disease can be prevented through safe drinking water and adequate sanitation and hygiene</a:t>
            </a:r>
          </a:p>
          <a:p>
            <a:r>
              <a:rPr lang="en-US" dirty="0" smtClean="0"/>
              <a:t>Globally, there are nearly 1.7 billion cases of diarrheal diseases every year</a:t>
            </a:r>
          </a:p>
          <a:p>
            <a:r>
              <a:rPr lang="en-US" dirty="0" smtClean="0"/>
              <a:t>Leading cause of malnutrition in children under 5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87725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Causes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Infection: bacterial, viral &amp; parasitic; spread by feces-contaminated water</a:t>
            </a:r>
          </a:p>
          <a:p>
            <a:r>
              <a:rPr lang="en-US" dirty="0" smtClean="0"/>
              <a:t>Malnutrition: children suffering from malnutrition are more vulnerable to diarrhea </a:t>
            </a:r>
          </a:p>
          <a:p>
            <a:r>
              <a:rPr lang="en-US" dirty="0" smtClean="0"/>
              <a:t>Source: water contaminated from sewage, septic tanks, latrines &amp; animal feces</a:t>
            </a:r>
          </a:p>
          <a:p>
            <a:r>
              <a:rPr lang="en-US" dirty="0" smtClean="0"/>
              <a:t>Other: person-to-person, contaminated food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85194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Rehydration: ORS, only a few cents per treatment</a:t>
            </a:r>
          </a:p>
          <a:p>
            <a:r>
              <a:rPr lang="en-US" dirty="0" smtClean="0"/>
              <a:t>Zinc supplements: reduce duration; stool volume</a:t>
            </a:r>
          </a:p>
          <a:p>
            <a:r>
              <a:rPr lang="en-US" dirty="0" smtClean="0"/>
              <a:t>Rehydration: IV fluids in case of severe dehydration or shock</a:t>
            </a:r>
          </a:p>
          <a:p>
            <a:r>
              <a:rPr lang="en-US" dirty="0" smtClean="0"/>
              <a:t>Nutrient-rich foods: exclusively breast milk for babies (under 6 </a:t>
            </a:r>
            <a:r>
              <a:rPr lang="en-US" dirty="0" err="1" smtClean="0"/>
              <a:t>mo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04298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Presentations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Time to begin preparing for final presentation 10:50am – 11:40am</a:t>
            </a:r>
          </a:p>
          <a:p>
            <a:r>
              <a:rPr lang="en-US" dirty="0" smtClean="0"/>
              <a:t>Finalize teams / Select topic</a:t>
            </a:r>
          </a:p>
          <a:p>
            <a:pPr lvl="1"/>
            <a:r>
              <a:rPr lang="en-US" dirty="0" smtClean="0"/>
              <a:t>What is public health? </a:t>
            </a:r>
          </a:p>
          <a:p>
            <a:pPr lvl="1"/>
            <a:r>
              <a:rPr lang="en-US" dirty="0" smtClean="0"/>
              <a:t>Public Health Agencies &amp; careers</a:t>
            </a:r>
          </a:p>
          <a:p>
            <a:pPr lvl="1"/>
            <a:r>
              <a:rPr lang="en-US" dirty="0" smtClean="0"/>
              <a:t>Pick a virus: HIV, </a:t>
            </a:r>
            <a:r>
              <a:rPr lang="en-US" dirty="0" err="1" smtClean="0"/>
              <a:t>Zika</a:t>
            </a:r>
            <a:r>
              <a:rPr lang="en-US" dirty="0" smtClean="0"/>
              <a:t>, Yellow Fever, Malaria, </a:t>
            </a:r>
            <a:r>
              <a:rPr lang="en-US" dirty="0" err="1" smtClean="0"/>
              <a:t>etc</a:t>
            </a:r>
            <a:endParaRPr lang="en-US" dirty="0" smtClean="0"/>
          </a:p>
          <a:p>
            <a:pPr lvl="1"/>
            <a:r>
              <a:rPr lang="en-US" dirty="0" smtClean="0"/>
              <a:t>Chronic diseases</a:t>
            </a:r>
          </a:p>
          <a:p>
            <a:pPr lvl="1"/>
            <a:r>
              <a:rPr lang="en-US" dirty="0" smtClean="0"/>
              <a:t>History of Public Health &amp; Epidemics</a:t>
            </a:r>
          </a:p>
          <a:p>
            <a:pPr lvl="1"/>
            <a:r>
              <a:rPr lang="en-US" dirty="0" smtClean="0"/>
              <a:t>Methods of Transmission </a:t>
            </a:r>
          </a:p>
          <a:p>
            <a:pPr lvl="1"/>
            <a:r>
              <a:rPr lang="en-US" dirty="0" smtClean="0"/>
              <a:t>Violence / suicide</a:t>
            </a:r>
          </a:p>
          <a:p>
            <a:pPr lvl="1"/>
            <a:r>
              <a:rPr lang="en-US" dirty="0" smtClean="0"/>
              <a:t>Environment / Natural Disasters: clean drinking water</a:t>
            </a:r>
          </a:p>
          <a:p>
            <a:pPr lvl="1"/>
            <a:r>
              <a:rPr lang="en-US" dirty="0" smtClean="0"/>
              <a:t>Future of Public Health: Technology? Epidemics?</a:t>
            </a:r>
          </a:p>
        </p:txBody>
      </p:sp>
    </p:spTree>
    <p:extLst>
      <p:ext uri="{BB962C8B-B14F-4D97-AF65-F5344CB8AC3E}">
        <p14:creationId xmlns:p14="http://schemas.microsoft.com/office/powerpoint/2010/main" val="1147944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0128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2979</TotalTime>
  <Words>339</Words>
  <Application>Microsoft Macintosh PowerPoint</Application>
  <PresentationFormat>On-screen Show (4:3)</PresentationFormat>
  <Paragraphs>41</Paragraphs>
  <Slides>13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Winter Academy: WAR OF THE WORLDS</vt:lpstr>
      <vt:lpstr>PowerPoint Presentation</vt:lpstr>
      <vt:lpstr>PowerPoint Presentation</vt:lpstr>
      <vt:lpstr>PowerPoint Presentation</vt:lpstr>
      <vt:lpstr>Diarrheal Disease</vt:lpstr>
      <vt:lpstr>Causes</vt:lpstr>
      <vt:lpstr>Treatment</vt:lpstr>
      <vt:lpstr>Final Presentations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Linden High School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Winter Academy: WAR OF THE WORLDS</dc:title>
  <dc:creator>Kelly Gallagher</dc:creator>
  <cp:lastModifiedBy>Kelly Gallagher</cp:lastModifiedBy>
  <cp:revision>22</cp:revision>
  <dcterms:created xsi:type="dcterms:W3CDTF">2016-03-10T03:37:35Z</dcterms:created>
  <dcterms:modified xsi:type="dcterms:W3CDTF">2016-03-12T05:16:59Z</dcterms:modified>
</cp:coreProperties>
</file>